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346" r:id="rId4"/>
    <p:sldId id="331" r:id="rId5"/>
    <p:sldId id="342" r:id="rId6"/>
    <p:sldId id="343" r:id="rId7"/>
    <p:sldId id="362" r:id="rId8"/>
    <p:sldId id="353" r:id="rId9"/>
    <p:sldId id="363" r:id="rId10"/>
    <p:sldId id="365" r:id="rId11"/>
    <p:sldId id="354" r:id="rId12"/>
    <p:sldId id="359" r:id="rId13"/>
    <p:sldId id="355" r:id="rId14"/>
    <p:sldId id="352" r:id="rId15"/>
    <p:sldId id="360" r:id="rId16"/>
    <p:sldId id="3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Issues with </a:t>
            </a:r>
            <a:r>
              <a:rPr lang="en-US" dirty="0" err="1" smtClean="0"/>
              <a:t>OBJEct-oriented</a:t>
            </a:r>
            <a:r>
              <a:rPr lang="en-US" dirty="0" smtClean="0"/>
              <a:t> Languages</a:t>
            </a:r>
            <a:endParaRPr lang="en-US" dirty="0"/>
          </a:p>
          <a:p>
            <a:r>
              <a:rPr lang="en-US" dirty="0" smtClean="0"/>
              <a:t>Lecture 4. 141017.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Dangling References: common causes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 pointer which is initialized but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Delete or free is called and pointer is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Aliasing of pointers which are not updated in tandem</a:t>
            </a:r>
          </a:p>
        </p:txBody>
      </p:sp>
    </p:spTree>
    <p:extLst>
      <p:ext uri="{BB962C8B-B14F-4D97-AF65-F5344CB8AC3E}">
        <p14:creationId xmlns:p14="http://schemas.microsoft.com/office/powerpoint/2010/main" val="1863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dangling pointer</a:t>
            </a:r>
          </a:p>
          <a:p>
            <a:r>
              <a:rPr lang="en-US" dirty="0" smtClean="0"/>
              <a:t>De-reference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7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Node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value;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Node *next;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2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 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863" y="4180398"/>
            <a:ext cx="36340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Assign =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69163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3878" y="1877536"/>
            <a:ext cx="7350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Dennis Ritchie</a:t>
            </a:r>
            <a:endParaRPr lang="en-US" sz="2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245768" y="3011828"/>
            <a:ext cx="6262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Created C Programming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Co-creator of Unix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I think the Linux phenomenon is quite delightful, because it draws so strongly on the basis that Unix provided</a:t>
            </a:r>
            <a:r>
              <a:rPr lang="en-US" dirty="0" smtClean="0"/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AutoShape 2" descr="data:image/jpeg;base64,/9j/4AAQSkZJRgABAQEAYABgAAD/2wBDAAoHBwkHBgoJCAkLCwoMDxkQDw4ODx4WFxIZJCAmJSMgIyIoLTkwKCo2KyIjMkQyNjs9QEBAJjBGS0U+Sjk/QD3/2wBDAQsLCw8NDx0QEB09KSMpPT09PT09PT09PT09PT09PT09PT09PT09PT09PT09PT09PT09PT09PT09PT09PT09PT3/wAARCACkAI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PbRTqSgBppCQASSAAOSadWPruoC0gKnliOF9aUnZDirsz9e8Rx2sW1WYZB+7gfqa4GfVb7xBffZdOh3vjk7vlQepOOBVnUbS71u9EEbklj87k8E+30rrtH0ODRdPENuo3Hl3xy59655ytqzro0uZ2MXTPCcNgVmvJWubjrkfKi/Qd/xrQmQKvyD8KvTZAIrPkYhjWd29zt9nGK0Rnzwq2eME9aZbzNZzqxYsn16VckUHr3qlOQeMcVSZjOmmdPYai5TdDKzxj+EplR+I5rdtLtbqIOoA7Yz3rzmw1KbT7hjD8wPVD0au00KWKSBZYZVlWbMjOvQk+greLOGpCzNnJoyaWjFWZCUhp2KQikIac0U4iigCxik21Lt9qTbVDItvNcLqEj3eqzyTZ2RZB92/u/T1rvJW8qJ5MZKqWA9SBxXnSeY/2iaYZw5YdRyevSonqaUzW0KyDCS4IJJ+UEjHHsK2RBmMjFJpEOyxjLj5iMnIq3Ivyk9AK5pK7PQp6KxiXMRBPy5rKnG0ngCuklWORGPPHesPUYiCCvQnH41KRtzXM6Rug9apXC4arkowc88NjNR3UQOTVENGLMxDhhwQe1TaNrzeH9UaGRm+x3P7xQDwpPXA+ufzqG4X5zjis3V0/wBEik7q+PzrSJy1Vc9psrlLuBJI23K4yCO9WMVxvw5mllsJIycxRucDP3cgH8jzXb7a2WxxPRkW00bTUmKXFMki20VIRRQBZ20bakxRtplEJQEYbkd64nUdKksYDIjlkMjOFPY5/UV3mK57VpVmvTp8SEso3vjtWczeirpqwaW7vpsTScMRzzUWpyO0BCBQo43N3PoPU1aVPs8CRjnaKpz20dx+8lZgcYXHG0dx+Pf1Fc9zuUdDi7+ae1lKtfmLcfu/Nj8avW0F5JErNcCUfeJNY+teHturPcwrCImcsI4k24B5x7/U9q1/ClpJFIok3eVyNp5x/nmqei0YoXvqhs7hYyCMZPeqGo6jHFwzdu1anjIxQ25MGFKjnFecGVppD5jFjjJye1KKuOpLlNo30czfK351HqhH9nQ990uKz4GtZAfvRsOmehq5JDLdLp1pGm6WScgD16AfzrRLU5Zyuj074fac1toC3Eg2m45UY52jOCfzrqytRadZ/YdMtbX/AJ4xKmfcDFWdtbI429SLbRtqTFBFAiPFFPxRQBa20bakxSYplEe3msi5sFi1N7uMYaQYk77vStvbVe6szcpgSGM9NygHj8aiceZGtGfJLUzGTd7dqz71CqNtJPtWoVCE56CqF/Mixniudo9GDuzmp2UyY2ZxWxaQ7IQyJtB9q5i9vnmv/JtFLMeSQOB9a6ixhcRQeXOmSo3qW5/KlY20OU8YklMZzuP5Vx8MI35ZQcdiK67xf/x9MrHoeeeK5FZvIuQj8girjojGrZyJmtrcoVERUE9QehrovBumyXfiOxO/a0ELS7tu7o2O/TsM1ihQzAcc16Z8O9NNvpU19IBuuH2RnHIReP1YsauOrOStaMTq8UYp+KMVqcQzFIRT8UEUAR7aKkxRQBaxRinYpcUyiPFGKfikIoEc3qsjRW7lPvg8VQuWT7GrTDaTGHbnp7Vq6omLiQYyM5rnfEdrJqMEcKbgrjaxBxxXHJanqwd4plXS44bmN5omQAtj5e341Jd3kFijyERrIikh8AnPpS2eiWtpbJHCgiZR96P5fz9axNbEgYoJlcdhirRpZ23Od1zVbq/uXl8ryo5BwM5xWOkRc8k5HermotcoSuEIHFVLJZTP8zDBB7VRhJtPU0YCzSxIvzMzAKPU9BXvOnWI07TbazBB8iNUyBjJA5P55rxzwFp51PxhZJglLdjcPx0C9PzYivcMVcDkryu0iPFJipMUmKs5xmKQipMUYoAjxRT8UUAWKKq32r6fpilr+9trYf8ATWVVz+BrktU+LnhuwJW3lnvpB0EEeFz9Wx+maYzt6gu7qCxtZLm6lSGCMbmdzgAV5Hqfxm1G5UrpdlBaA9HkPmv/AEA/I1yd/r2o6sDJqN7PcMuT87nAPsOg/AVSiB7QNQi1WP7THnbIqttxgqCoZc++1lP41EVAYK4/3TXCx61N4fstA1LDSWN9p8Mdwg7Oi7dw9wpH1H0rtrO9g1O2V4XDKwyCDXJVi4yPQoTvBFe7V43+XkelcjrA3yOwHPPA7V2d2JI4ycbiOhHWuJ1SfFwxk49RUxOlyVtTlrwmVhuJBHaoMmMnB5IxT7uYPcMV6VSlnEYLP2rQ5pNXPSfhTrWj2V1cWFw4h1O7ZfLdzxIo6ID2OcnHfNer4r5U1YkS2pOAWtY2bHqef6it/RPih4l0XYgvvtcK4/dXa+YMf733h+dbJaHDP3nc+iyKMV5hpPxx0+famr6bPbHHMluwlXPrg4I/Wu+0fxHpHiCPfpOoQXOOSith1+qnkflQTY0SKTFPxRjFAhhFFONFAHydLcSSSF2Ysx6sxyT+NRqctmmE1JGK0KLKNjAq2GzCQe4qgp5xVpW+QiqRLPQ7a1OpfCq2VeXtoFnjI6/KSjj8Mr+VYWka1L4angj3yPZzxrLGzDpnqPwYMPwrd+GV6smgS29wS0NvdtG49IplAb9TmsnV9NFrpF3p19MYV0y+3jBGXjf5W2gnkhgCB6MaipHmRdKbhI7eDxDb31urIw5HrWF4jEV3atuADdQ44P8A9euT03SfEdsFKadP5LEbWdlVWB7gk4x702bWWu8wvIRtODtfI/OuX2bi7nZ7VSVinNtjyqnJHeqUtq90+zsWCn6ngf1P4VpeSJQPsqrI5O0fMOW9B3Jo1yKPTbn7BC/nPanbPIpwJLhh8+3/AGVGEH0J71pCOtzGpNWsYetXKXGpMY+UUYU+2eP8+1UT1okcvMzEg8446YpK1MBwNTQzSQSrLFI8ciHKujFWB9iORUHbNOHSmB3/AIf+Luv6UVjvnXU7cdRccSAezjn8816n4b+I+geJNkcVz9ku24+z3JCkn/ZPRvwOfavm7NLmlYD66PX6UV8/+BfiTqWiana2mo3b3GkuwidJTkwgnAZW6gDuOmM+1FKwrHDCpEI9aYKXIFaIGSITuOamEnUVVL/LxT42piZ2Pw11CGPXrrS7tgsGoRH5icYZAT/LJ/Cuf8SeIbjxNqr6lcARguEjRf4FCgD8eMk+tVbYmK+SRX8sgEh/7vv+Wa2PEnhxNIe7jsLiG+s2/wBKgmgyVKBirD0yCyg8mk+weZdS3tdR0iysU0+CLUZIm8qcID5kqsQ0ZXsTg/mPWq1yY7u4tZWjSa4nURIfLWNIyqg42KNpHPHH15FW5YLiOzv7i2Kl9Pu4r6Db12yjJx7ZWM/X61FrVzFHqNzc2ZxBG895GMYwGAjT/wAez+VFtBX1Mme4vbuFLyS6kDxW32lCGx5WJNq7cdDnnNM1AOgXcG84onDdTLINxP5HP4itK4sPKstWhYEGysbONgPd1LfqTUV3aMLK71JmjP2V2QKHB/euByPUKDgf7opMEcxIArkLyo4B9aQUsp+bHtTVNIod35pxpAaRTwfrQA4U40xTTz0pgIvU96Kap+Y/SipAlHFMckMPenU1hkZ9KsQvanI1M7ULQBM7lQGH0/Piu30GLbY29g0hkSbQ7qbYeis/PH/fpa4VzmM10vhrUGgBuZRuC2Elqv0Lqv8AJjR1ES2VxJYS6eVXcbixkhkRuhG50Q/gQh/4CKnksLa50LVLl7rbIblYEi46Rnaq88ndnJx7Hsas6jarH4q8PQIBhrK2B+rybj/6FVQQK2gtNjJXWzz7bAf6U2JE2qBzZ+LpXADm+iRsegaXA/8AHRWd4ybZeSWaqsccbxyLgcvuij6n2xx7E1t6rFj/AITW2PUX8Tfm8o/rWP4+wPEYUfw2tux+phSgDj5DmQ0opueSaUGoKHE4BpM0E5IFJQA5Tg1ITxUQPNSk5WgCPPJNFMzRSGWiKaOtP7U0itBDOnWlU0H1pB2pASnlD9K2tIh8zwjrcoPz20cbD/gUoH9KxFNbnhyXdo/iO1P/AC0so2A9dtwn/wAUaBHVQ7b/AMZ6c4PFr9jj/AeUv86pDC+FJz6azk/9+zTfCk5HjG0WTrcC0Zef9qM/0pz5/wCEVu8Af8hn/wBpGqRLNLUYt+u+OB/dlhb/AMiH/GuX+IDY8VXw/uw2yj/vwldfegDWfHB774v/AEZXCeNbj7R4lv3ByC6L/wB8xqP6VL2GtznactJRnipKHDqaQ0DpSGgBwPNOY4WmL1pzkbaBkY4opO1FIC/2pjUUVoSMFNPWiikMkStTw4cX94o+69o4Yeo3Kf5gUUUEnQ+H+PGvhn/rnbf+hVZVf+KVuj3/ALYB/wDIRooqkSauoHGu+NgOnmxf+jK8z1pi+ozsxyTK2T+NFFJ7FLczqXtRRUFi0h60UUCBetK3Q0UUDGUUUUgP/9k="/>
          <p:cNvSpPr>
            <a:spLocks noChangeAspect="1" noChangeArrowheads="1"/>
          </p:cNvSpPr>
          <p:nvPr/>
        </p:nvSpPr>
        <p:spPr bwMode="auto">
          <a:xfrm>
            <a:off x="63500" y="-746125"/>
            <a:ext cx="12954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EAYABgAAD/2wBDAAoHBwkHBgoJCAkLCwoMDxkQDw4ODx4WFxIZJCAmJSMgIyIoLTkwKCo2KyIjMkQyNjs9QEBAJjBGS0U+Sjk/QD3/2wBDAQsLCw8NDx0QEB09KSMpPT09PT09PT09PT09PT09PT09PT09PT09PT09PT09PT09PT09PT09PT09PT09PT09PT3/wAARCACuAH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j9Aup7pGfzcQRMSLYLlQT1J+tWJlW3DRrGIwfvrt696qWWoxQaMlnNYIIpt6llYhmfsc/XnHfFUYXnSI7zI6Lw0jckc4rklG+xzNXYTqdzEAY6YHORU9lCpmBjSQNyCAufwznj8aYwI+YIzL6jqatRsYkXCTJu6kHj/Gk3oPYtzyfOI4eGPBGf85qu8ghjlWQfMnfH6U3UZzbQwCNnWVyWDOcnA4B47dfypjRne0jKGMeGUHowH/6jTWw7CQsiSmTa2+P5sE4JNVLy6eWdw5J28Fgc8dMVGt5PueQfedyS2Oo7D2xVQq4VZNwxKxULnLcfyHNaKJpGJKZAyjaOOtRBvn2ZUA88VPtDIdvKjocYqo5w4PPHXA/lVIZejEnl7QQE5IyMZ/GoxbLuJmZfmPyIe/1xUqLdPthaNgO5cYA+tO+zBPNdgWZUyMHndkDv3Gah6EkqlFlWQyMNxyM4y2Pb0q3NGHbcqDoOccmsy2UXMvzBVTgc8n6AD9as3sslsq+WwC5wNw7+uR9KhrUlrUspZxyFzKFDN07HP8AhRUdvN59qJfMG+MASbR1z3AoqbMm0iNZEXykkUJsbJJb/OKtCHzrffa25azDhQwyQT9fqP05qK3tUtZUju9xlwXYKNwzg4DDtVK5uTDZpbxECMht0KMwbce5Pt6VaVxKzehq6Xai51R1BgXyvvLuJZuuQB2+tac9p5YiAnKhsn5GGT/X8ap+F9LjGlreyQuZ5G/dsWOFTpnH51JeW87XLsrIsYIUFgcn6f4UproK93YyL26Mt63GIk+Rcjoo9/X/ABohvTOBbpFLLJJwo65I6KB/nrW9aeDZdelDW6lBk+YxBC4xn8+OnvXY6H4LgsdotI5PMAKmdm5zjBOfTOa1p0+ZXNFZnF6Z4B1LVbfO+3jJ6Jv+77M2D+mfrWza/CLUQrC51K0EbAApFEzFiOhzxjFdjf3EWhH7zFCvzYH9Krad4mudQuY1jy0RXG0ngjuQPWuhQSL16HDa34Ek0yaPYWNskX76UnJJH0HHH15NcJcIzzSSBCEVs8jpk9K+jEeGaIibyg542BtxH1ArlNd8EWl7Ews7RYnc7h5fCs/utL2fVEqVtzybTke6fySHPUht2cfQGt85WN45iG+TG7BBbjHOe9UJoJdIvGsptqSRH5njJBHsD0NMku3fjzGckdW61yVItuwpJsl+0E3TiJI1C4G4nnPHP0/wqtft50YjGSxlYDv8o7/nUQnbDbE+UEZbHSjfKozleeck4pqNhpWJ7FhDp0iTt5ayMBuJ5PGeB7UVnXXmGYMzAMecr0FFVy31HY6G0SWSae+mnibrkFvnc8YO0dzzTY7CGS6EtxtjQj5gxA+bOPyINWtSvLfTbCCDT5GCXKl5cn58buFb6EHisG/vZLhAhYBTjA6AVCTZCjdXR2B1uyhtpJEu45DD8oiU9sgEgdx6VkWMd14i1KO0gaNZZn8uMj5ipY9T9BmubmuIig8sEHvz29K9D+D7/bfFJ3xbEt7VzFtXChiygnPdsZ/M1oo3aGqfKet2ejWmmWUUECYjhQRqB1I/xPUn606XNtFlFQyNyR2H0q5IjPwGAArN1G5WztpJRncuQueTuPc/54rpTLscJ4wkAMqLn5f9a7feJPoPSqEanT7SARLsziRmY4G7GQM9sZPNbn2VbmcyzfvSzZbPPJq/JZKyN5ar2wCMipdRI0VJtGIniG1CFrrbDKw+d8fe+pHelh8VCaMwwMPL6BznJHtVXVdMhBHmwsjk9Ix8je+DxWXFbtazkxNKuP74AIqlNEuk0aGv2cF3aGd7Izy43fK2G/PGa86aVmklaZVJ9jwB6Yr0d76M6fJGF3yhCCc5Oa82itpvMkjERBQ5cA4waxqtEWsPhUsw3r8jjDAZ6dsfzpu3yJdjOjrs4K9B6VIhxE8zFI4gCu4qcbvp1xirF/b232S2aMN5m1kkHHHTHT69ayGtTOtDEyPDJnefusD39qKtWFpCYyz5Mq8YBAwP8DmiplLUhvUfq97Df3KkQeVCq7VQHJ2+57nNUCFeMIF+TaCOK2p4LZUlTC4LbjO//LIDoAO/1x3rIkwZizOWJOcniqiyotWsVvsiqeorvPhjJJY+KLD96xjkEiEAYGNpIz+OK4aZ2gILJyTxxgkVraZqM1jKklq7K0R3b+eG9Dim21Zidz6Mlm8vzJHY7D6DP6VgaoftIb5iuCM7uvr0p6a9a3UEISZg7KM+Ym0k/wD16p83V80SNiGL5iw58wnPOa3cly3RtGDUrMSC38kMzk5Pen7yT8qbx7ISf51d+zJKBhyexOcfmayr3VdGtpmhmuo9y9ctxmubU7E0RXymThhgj12g/lnisS4tdqsV9fUVrxala3WRZzx7R/dGKpajqtjZoRNMQemMZJ+lS9S09Dnr2YWlrM5O0bgBj1NYUtwp3yx8SOPmIHb/ADmpvFWowzW8SJDKqtIWG7jIxxn86zbVoMFoy4HGevX2zRJXSZ52IXvjSV2kzISF6A1HAiy4UuA2OPpnpmrOoXkMkbJkHI5x/jWctw1upZFODgH1pxvYySdjReCOKQmNfm6gnnj0opqXTNbBZkOQMEnv6UVGvUn1Ibq4a6izMoBB4UdPy71SWZPLO5SeckCrhljuHUeWytj95lsjOeP0qlcxskswRcAHGABtx7VrBaWLiOlgBmjaXCr6k8VqQRq0LeXP5hQEqmRz+Nc/LIzn5jzV3S7t48W4AJY4TJwAacotrQcoux7LZ2smoDSZVneLThFFyo6kLz+Of61qSeXJdNPZxeRMpKyx/wAMoycH2Pv3/WuA8GePhFLHoMkM0yvPi2kibu3UMP7uec+ma9ElYsd4AyBRZxR3RlzpM5fxHql6JPIjnghU8bGfGfwHJPtXNSWMLpOby7eV8fuRHAUAPfOa6jV3hfVLW/NuGuYCVYoBudCpH4kZ4z70wJbzsZ5opSgPCeV1+vtUJ3OpU04prc52yWHSWEmpT3ENu+fLPlfe47HpVO3EF9frcs0twI2+4xHlk9cGvR7LTU1W6trqeIiCzUvErYO+RhjcR0GAMD65rm7/AEtrXVLsxRxtFLKZlBJBUnqOO2eaGuXVDfI1y9TktZ02RLWOWRo441ZsJ8zZzzgk9BxXNwvifanKMcYOa6PxVqMoZbTZEEOScA7uPeuYVC8oUEBj05x1q47HBXcW7I02gC3KqzKzckoDnH19KlmtI02RvhTJkqF5NMt1u0T984cnJKk5P1PqfrmnKjPFGpJDFiS2PmqGcooRJLRFWUeaeG3jGP8A9VFNvvLFuf3gLsNuSecf16YopxVxpFe/KmeTy8ctx7fSmRzbcqygDvmrqWNxd7ZDEY1U43Fc5Hcgd63/AOwdJ0xYri61OK7kcjZC0WwZ68gn+dawpSkiG0crb6TPqQZ7eL5BjLHgenHr+FT6lpcejQxw+Z5l5cIWc9oounA9WPGfQe9dFLfNDEiRti8lmMaY6Kp6n6cj8q5u7n/tC9nuAWKyzCKPP/PNF4/pXRyKKKg3KSR3Pwu0K3iMmoyIPOQcEjpkZwPzrsZboRGRW4+biuM8D6l5Je36BlDD8OD/AErcvblZJAu3gnk1y1Nz0uWxK6RyT7n496fJtk/dkhUyM46n2qgtzEs4DPkjsOppZrZruXfI9zEP4Uibbg+vFZWsNNsfPealpzq1nLLJADt8px8oHsetVptQll+e6wJSv3QMDAqGeyigO/8A4mEsgyAxnJH5msXUpINNgU+Ud8xKYJydv8XWnrJ2QpNQXNcyNTeO8Z2I3B8kHHK0ltY2sEauVDuvRj3PqKa3kBAImIhJO0nnH+H40iCNVZJsH0Hr3pShKOjPKu2NubmNACgDs3bsPc1WmcR4lWQO7xkMTngdP6U4yI7eVtAwCzYOSBUZBZtqnaWOSDz+QqkjRIa4VnMLlQSvIPbAz19aKbOqkcEZBGT13D19qKtFaHTalLJAQynIQ52nkEd+KydQfZ86KGSVMruGcjuCfatm+Cy2LPIwEgOwjPUn/wDUa5+M/aLOa2PMkJ3pn+Vd8mYxQzzm+ymZmJMEbbW74YbR+RJplogWCwTBH7t5D+J4/Sqjyn+ymXHLS7fwHOPzNaMYAaD0W3QVnJ6HRQV6iNLTbprG7SRQeD09R3FdVJdJcx70IKsMj3rjgp2YH3hyKt2t+YWXcT5Z+97Vz1I3Wh6UkXL+TYwlhQrOvR89K1tL8UgQgXUbLIB8zqOCayXge7fdCwZPUUG1WNWDMMJ3z1I61zXZFkjSvfFdoXcGUJHH94YOc/T1riNX1karqZulDLEhEaKf7h6E++c/nTZxuSVj/G5Y1kxru3pz82cfzrqpws7nPXb5TcAwh5wrcmmANET1wai0+Y3Fswb7yHaat7d5CnrjmulpSWpw7MWKMXHGT0+ZVHP1qBg0X7zZyB2PYe9MWRradTk/Kasyslwpjkcc9DnAJz0I6VyThysorO32mUsVJ39jgmijaxBLKrO3GDRUFfM1NUmW6tHMLclw2B1GP/11ircuJEuC3zsxVyO5FX5Y3hk3MPlbg46VlgbEnUjJjlDfga629RJaEs7Qi0W3RSZFlLswPAHpVxZA0ULZGVQRsvp6fnzVeygTypAwPmFvlPXj3q08Ji065YD5UlT5s855/wAae6KpvlmmWVOcfSiRMYGQA3T2NNQ/Ip9qcwDptbvWZ64yK4u7d2+yyGNxw21sfpTWuLuZdksny9wO9O27zvU4kXhvepUKtjjBqbCsijcpshxjrWYE2OH7Bhn6Zx/Wti+4Ss5o98bL6qf5Z/pVLoc9eN0x2n2siX0hBwgzkevpWgo/es1VrWU4ST++gz9ehq2OB9ea2ieZIqXse45x2zSxruVWA3MrAkYzTrxsBT6jFRRSyQlXjIBYhckZH1xWVVaMfQvi0eVQvAYdABRUVtNJLdlAf3RUnbnvkf40VxaojUZb34uk8mb/AFg7/wB4VQum8u7m2/xBcj+tUyzQzI3IKn6/rVmY+dLE4/jXBrtvc2tY0NOXgE9MZqed/M0vUAAPlKt+BIpLFf3TLjkVAgJjvEJODAxx64IIrRbE9SeBj9nQ57CpGY8HtUNpzaqPanx/NlDWR7EdhWYI4kHQ8NUhbymz/Ce9VwcAo/4VLE26PYeo70kMjvWDRZHeqcZUEFvujr9KnmPylSTmqTPi3k9ccUzGfUlhBhtkVusUskZ/Q/1qdJ2d8A9KriQSWbS56yKT9duD/IUtqfvv6CtUeW0OvH3ShM8CmXA/crGD701CZJWc9KV36tjOKiTuUkPsZlhuQxP3en1xxRWc0u5yeBz0HGaK53C5LjcW7jKZ25A/umlt5cxJk/dYZqxdYljLKx46is+A4d09c4rY0OptctEXb7x4OPUVUiIa4mUfxwyKPy/+tUOn32xU3ElXGG6daGl+zXYcjIBIIHp3rVPQgmspQfl44FSl9svsaoWT4mb8hVyY+nWsj1YSvG5LcJuAYHp6VWEhXkdKnifcu01UuUMeSOlO3UJPqPnkBXcKqR2893L5duhYOcZPAH1NT28JYgyYYseEB/U/4Vp3Msel2WBzcScD2H+FUo9WcdWt0RkXMMVpIlnE5cqMyOe7f/WpEYR6cCesjcfQVBGjuXlJ6/dyeTTJpzIYoVGEjGDx2/8Ar0X0Oe2pZiIKjNOds9KahXblAM0wnB9zUMpFVo9mT05/OirEi71K45B5oqBJliR2lypVFX2FZjptuAQeA2KtNcnlQOhI5OaqSuTMmfWtGNE1rOkPmpKCf7pHrTHuGbq2T6mnLGHL5/vU1oFzjJzQA6K5IkLZIJOTxxV/7WJdoyqv2OeDWYYdoznimKDu60rmkakomi8k9u2TyDTLjU/Mj2AYY9T6VFFNIgxkY9OxqSzsFv7pmkbZGil3C9SPQVS8ipVdCzpF0IjJPNnYikJ/tNxwKjuLhp5DLcNknov9KZd3e+UBECRIMJGOiioCpILscn3pN9DC3UHmLck49BTYpCHHOPUHpiq9wfnA9s06I4IJ5+tIZpF12ZXjNRA7mJ/Kpo23W5ZQq7fQVCSSetNiRLGhY+9FPtwZcKMDBxnJzRWT3JbR/9k="/>
          <p:cNvSpPr>
            <a:spLocks noChangeAspect="1" noChangeArrowheads="1"/>
          </p:cNvSpPr>
          <p:nvPr/>
        </p:nvSpPr>
        <p:spPr bwMode="auto">
          <a:xfrm>
            <a:off x="63500" y="-792163"/>
            <a:ext cx="1143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EAYABgAAD/2wBDAAoHBwkHBgoJCAkLCwoMDxkQDw4ODx4WFxIZJCAmJSMgIyIoLTkwKCo2KyIjMkQyNjs9QEBAJjBGS0U+Sjk/QD3/2wBDAQsLCw8NDx0QEB09KSMpPT09PT09PT09PT09PT09PT09PT09PT09PT09PT09PT09PT09PT09PT09PT09PT09PT3/wAARCACuAH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j9Aup7pGfzcQRMSLYLlQT1J+tWJlW3DRrGIwfvrt696qWWoxQaMlnNYIIpt6llYhmfsc/XnHfFUYXnSI7zI6Lw0jckc4rklG+xzNXYTqdzEAY6YHORU9lCpmBjSQNyCAufwznj8aYwI+YIzL6jqatRsYkXCTJu6kHj/Gk3oPYtzyfOI4eGPBGf85qu8ghjlWQfMnfH6U3UZzbQwCNnWVyWDOcnA4B47dfypjRne0jKGMeGUHowH/6jTWw7CQsiSmTa2+P5sE4JNVLy6eWdw5J28Fgc8dMVGt5PueQfedyS2Oo7D2xVQq4VZNwxKxULnLcfyHNaKJpGJKZAyjaOOtRBvn2ZUA88VPtDIdvKjocYqo5w4PPHXA/lVIZejEnl7QQE5IyMZ/GoxbLuJmZfmPyIe/1xUqLdPthaNgO5cYA+tO+zBPNdgWZUyMHndkDv3Gah6EkqlFlWQyMNxyM4y2Pb0q3NGHbcqDoOccmsy2UXMvzBVTgc8n6AD9as3sslsq+WwC5wNw7+uR9KhrUlrUspZxyFzKFDN07HP8AhRUdvN59qJfMG+MASbR1z3AoqbMm0iNZEXykkUJsbJJb/OKtCHzrffa25azDhQwyQT9fqP05qK3tUtZUju9xlwXYKNwzg4DDtVK5uTDZpbxECMht0KMwbce5Pt6VaVxKzehq6Xai51R1BgXyvvLuJZuuQB2+tac9p5YiAnKhsn5GGT/X8ap+F9LjGlreyQuZ5G/dsWOFTpnH51JeW87XLsrIsYIUFgcn6f4UproK93YyL26Mt63GIk+Rcjoo9/X/ABohvTOBbpFLLJJwo65I6KB/nrW9aeDZdelDW6lBk+YxBC4xn8+OnvXY6H4LgsdotI5PMAKmdm5zjBOfTOa1p0+ZXNFZnF6Z4B1LVbfO+3jJ6Jv+77M2D+mfrWza/CLUQrC51K0EbAApFEzFiOhzxjFdjf3EWhH7zFCvzYH9Krad4mudQuY1jy0RXG0ngjuQPWuhQSL16HDa34Ek0yaPYWNskX76UnJJH0HHH15NcJcIzzSSBCEVs8jpk9K+jEeGaIibyg542BtxH1ArlNd8EWl7Ews7RYnc7h5fCs/utL2fVEqVtzybTke6fySHPUht2cfQGt85WN45iG+TG7BBbjHOe9UJoJdIvGsptqSRH5njJBHsD0NMku3fjzGckdW61yVItuwpJsl+0E3TiJI1C4G4nnPHP0/wqtft50YjGSxlYDv8o7/nUQnbDbE+UEZbHSjfKozleeck4pqNhpWJ7FhDp0iTt5ayMBuJ5PGeB7UVnXXmGYMzAMecr0FFVy31HY6G0SWSae+mnibrkFvnc8YO0dzzTY7CGS6EtxtjQj5gxA+bOPyINWtSvLfTbCCDT5GCXKl5cn58buFb6EHisG/vZLhAhYBTjA6AVCTZCjdXR2B1uyhtpJEu45DD8oiU9sgEgdx6VkWMd14i1KO0gaNZZn8uMj5ipY9T9BmubmuIig8sEHvz29K9D+D7/bfFJ3xbEt7VzFtXChiygnPdsZ/M1oo3aGqfKet2ejWmmWUUECYjhQRqB1I/xPUn606XNtFlFQyNyR2H0q5IjPwGAArN1G5WztpJRncuQueTuPc/54rpTLscJ4wkAMqLn5f9a7feJPoPSqEanT7SARLsziRmY4G7GQM9sZPNbn2VbmcyzfvSzZbPPJq/JZKyN5ar2wCMipdRI0VJtGIniG1CFrrbDKw+d8fe+pHelh8VCaMwwMPL6BznJHtVXVdMhBHmwsjk9Ix8je+DxWXFbtazkxNKuP74AIqlNEuk0aGv2cF3aGd7Izy43fK2G/PGa86aVmklaZVJ9jwB6Yr0d76M6fJGF3yhCCc5Oa82itpvMkjERBQ5cA4waxqtEWsPhUsw3r8jjDAZ6dsfzpu3yJdjOjrs4K9B6VIhxE8zFI4gCu4qcbvp1xirF/b232S2aMN5m1kkHHHTHT69ayGtTOtDEyPDJnefusD39qKtWFpCYyz5Mq8YBAwP8DmiplLUhvUfq97Df3KkQeVCq7VQHJ2+57nNUCFeMIF+TaCOK2p4LZUlTC4LbjO//LIDoAO/1x3rIkwZizOWJOcniqiyotWsVvsiqeorvPhjJJY+KLD96xjkEiEAYGNpIz+OK4aZ2gILJyTxxgkVraZqM1jKklq7K0R3b+eG9Dim21Zidz6Mlm8vzJHY7D6DP6VgaoftIb5iuCM7uvr0p6a9a3UEISZg7KM+Ym0k/wD16p83V80SNiGL5iw58wnPOa3cly3RtGDUrMSC38kMzk5Pen7yT8qbx7ISf51d+zJKBhyexOcfmayr3VdGtpmhmuo9y9ctxmubU7E0RXymThhgj12g/lnisS4tdqsV9fUVrxala3WRZzx7R/dGKpajqtjZoRNMQemMZJ+lS9S09Dnr2YWlrM5O0bgBj1NYUtwp3yx8SOPmIHb/ADmpvFWowzW8SJDKqtIWG7jIxxn86zbVoMFoy4HGevX2zRJXSZ52IXvjSV2kzISF6A1HAiy4UuA2OPpnpmrOoXkMkbJkHI5x/jWctw1upZFODgH1pxvYySdjReCOKQmNfm6gnnj0opqXTNbBZkOQMEnv6UVGvUn1Ibq4a6izMoBB4UdPy71SWZPLO5SeckCrhljuHUeWytj95lsjOeP0qlcxskswRcAHGABtx7VrBaWLiOlgBmjaXCr6k8VqQRq0LeXP5hQEqmRz+Nc/LIzn5jzV3S7t48W4AJY4TJwAacotrQcoux7LZ2smoDSZVneLThFFyo6kLz+Of61qSeXJdNPZxeRMpKyx/wAMoycH2Pv3/WuA8GePhFLHoMkM0yvPi2kibu3UMP7uec+ma9ElYsd4AyBRZxR3RlzpM5fxHql6JPIjnghU8bGfGfwHJPtXNSWMLpOby7eV8fuRHAUAPfOa6jV3hfVLW/NuGuYCVYoBudCpH4kZ4z70wJbzsZ5opSgPCeV1+vtUJ3OpU04prc52yWHSWEmpT3ENu+fLPlfe47HpVO3EF9frcs0twI2+4xHlk9cGvR7LTU1W6trqeIiCzUvErYO+RhjcR0GAMD65rm7/AEtrXVLsxRxtFLKZlBJBUnqOO2eaGuXVDfI1y9TktZ02RLWOWRo441ZsJ8zZzzgk9BxXNwvifanKMcYOa6PxVqMoZbTZEEOScA7uPeuYVC8oUEBj05x1q47HBXcW7I02gC3KqzKzckoDnH19KlmtI02RvhTJkqF5NMt1u0T984cnJKk5P1PqfrmnKjPFGpJDFiS2PmqGcooRJLRFWUeaeG3jGP8A9VFNvvLFuf3gLsNuSecf16YopxVxpFe/KmeTy8ctx7fSmRzbcqygDvmrqWNxd7ZDEY1U43Fc5Hcgd63/AOwdJ0xYri61OK7kcjZC0WwZ68gn+dawpSkiG0crb6TPqQZ7eL5BjLHgenHr+FT6lpcejQxw+Z5l5cIWc9oounA9WPGfQe9dFLfNDEiRti8lmMaY6Kp6n6cj8q5u7n/tC9nuAWKyzCKPP/PNF4/pXRyKKKg3KSR3Pwu0K3iMmoyIPOQcEjpkZwPzrsZboRGRW4+biuM8D6l5Je36BlDD8OD/AErcvblZJAu3gnk1y1Nz0uWxK6RyT7n496fJtk/dkhUyM46n2qgtzEs4DPkjsOppZrZruXfI9zEP4Uibbg+vFZWsNNsfPealpzq1nLLJADt8px8oHsetVptQll+e6wJSv3QMDAqGeyigO/8A4mEsgyAxnJH5msXUpINNgU+Ud8xKYJydv8XWnrJ2QpNQXNcyNTeO8Z2I3B8kHHK0ltY2sEauVDuvRj3PqKa3kBAImIhJO0nnH+H40iCNVZJsH0Hr3pShKOjPKu2NubmNACgDs3bsPc1WmcR4lWQO7xkMTngdP6U4yI7eVtAwCzYOSBUZBZtqnaWOSDz+QqkjRIa4VnMLlQSvIPbAz19aKbOqkcEZBGT13D19qKtFaHTalLJAQynIQ52nkEd+KydQfZ86KGSVMruGcjuCfatm+Cy2LPIwEgOwjPUn/wDUa5+M/aLOa2PMkJ3pn+Vd8mYxQzzm+ymZmJMEbbW74YbR+RJplogWCwTBH7t5D+J4/Sqjyn+ymXHLS7fwHOPzNaMYAaD0W3QVnJ6HRQV6iNLTbprG7SRQeD09R3FdVJdJcx70IKsMj3rjgp2YH3hyKt2t+YWXcT5Z+97Vz1I3Wh6UkXL+TYwlhQrOvR89K1tL8UgQgXUbLIB8zqOCayXge7fdCwZPUUG1WNWDMMJ3z1I61zXZFkjSvfFdoXcGUJHH94YOc/T1riNX1karqZulDLEhEaKf7h6E++c/nTZxuSVj/G5Y1kxru3pz82cfzrqpws7nPXb5TcAwh5wrcmmANET1wai0+Y3Fswb7yHaat7d5CnrjmulpSWpw7MWKMXHGT0+ZVHP1qBg0X7zZyB2PYe9MWRradTk/Kasyslwpjkcc9DnAJz0I6VyThysorO32mUsVJ39jgmijaxBLKrO3GDRUFfM1NUmW6tHMLclw2B1GP/11ircuJEuC3zsxVyO5FX5Y3hk3MPlbg46VlgbEnUjJjlDfga629RJaEs7Qi0W3RSZFlLswPAHpVxZA0ULZGVQRsvp6fnzVeygTypAwPmFvlPXj3q08Ji065YD5UlT5s855/wAae6KpvlmmWVOcfSiRMYGQA3T2NNQ/Ip9qcwDptbvWZ64yK4u7d2+yyGNxw21sfpTWuLuZdksny9wO9O27zvU4kXhvepUKtjjBqbCsijcpshxjrWYE2OH7Bhn6Zx/Wti+4Ss5o98bL6qf5Z/pVLoc9eN0x2n2siX0hBwgzkevpWgo/es1VrWU4ST++gz9ehq2OB9ea2ieZIqXse45x2zSxruVWA3MrAkYzTrxsBT6jFRRSyQlXjIBYhckZH1xWVVaMfQvi0eVQvAYdABRUVtNJLdlAf3RUnbnvkf40VxaojUZb34uk8mb/AFg7/wB4VQum8u7m2/xBcj+tUyzQzI3IKn6/rVmY+dLE4/jXBrtvc2tY0NOXgE9MZqed/M0vUAAPlKt+BIpLFf3TLjkVAgJjvEJODAxx64IIrRbE9SeBj9nQ57CpGY8HtUNpzaqPanx/NlDWR7EdhWYI4kHQ8NUhbymz/Ce9VwcAo/4VLE26PYeo70kMjvWDRZHeqcZUEFvujr9KnmPylSTmqTPi3k9ccUzGfUlhBhtkVusUskZ/Q/1qdJ2d8A9KriQSWbS56yKT9duD/IUtqfvv6CtUeW0OvH3ShM8CmXA/crGD701CZJWc9KV36tjOKiTuUkPsZlhuQxP3en1xxRWc0u5yeBz0HGaK53C5LjcW7jKZ25A/umlt5cxJk/dYZqxdYljLKx46is+A4d09c4rY0OptctEXb7x4OPUVUiIa4mUfxwyKPy/+tUOn32xU3ElXGG6daGl+zXYcjIBIIHp3rVPQgmspQfl44FSl9svsaoWT4mb8hVyY+nWsj1YSvG5LcJuAYHp6VWEhXkdKnifcu01UuUMeSOlO3UJPqPnkBXcKqR2893L5duhYOcZPAH1NT28JYgyYYseEB/U/4Vp3Msel2WBzcScD2H+FUo9WcdWt0RkXMMVpIlnE5cqMyOe7f/WpEYR6cCesjcfQVBGjuXlJ6/dyeTTJpzIYoVGEjGDx2/8Ar0X0Oe2pZiIKjNOds9KahXblAM0wnB9zUMpFVo9mT05/OirEi71K45B5oqBJliR2lypVFX2FZjptuAQeA2KtNcnlQOhI5OaqSuTMmfWtGNE1rOkPmpKCf7pHrTHuGbq2T6mnLGHL5/vU1oFzjJzQA6K5IkLZIJOTxxV/7WJdoyqv2OeDWYYdoznimKDu60rmkakomi8k9u2TyDTLjU/Mj2AYY9T6VFFNIgxkY9OxqSzsFv7pmkbZGil3C9SPQVS8ipVdCzpF0IjJPNnYikJ/tNxwKjuLhp5DLcNknov9KZd3e+UBECRIMJGOiioCpILscn3pN9DC3UHmLck49BTYpCHHOPUHpiq9wfnA9s06I4IJ5+tIZpF12ZXjNRA7mJ/Kpo23W5ZQq7fQVCSSetNiRLGhY+9FPtwZcKMDBxnJzRWT3JbR/9k="/>
          <p:cNvSpPr>
            <a:spLocks noChangeAspect="1" noChangeArrowheads="1"/>
          </p:cNvSpPr>
          <p:nvPr/>
        </p:nvSpPr>
        <p:spPr bwMode="auto">
          <a:xfrm>
            <a:off x="5245768" y="301182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1897915"/>
            <a:ext cx="3412797" cy="420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  Node;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863" y="4180398"/>
            <a:ext cx="36340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Assign =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+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 into a sorted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  Node;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863" y="4180398"/>
            <a:ext cx="36518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Assign =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 into a sorted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Remove / Peek function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Collect topics / questions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Homework questions.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Present / code snippets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FileIO</a:t>
            </a:r>
            <a:endParaRPr lang="en-US" sz="24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Memory Leaks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Dangling Pointers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Stack with a linked list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Turn this into a sorted list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In-class assignment:  the list </a:t>
            </a:r>
          </a:p>
        </p:txBody>
      </p:sp>
    </p:spTree>
    <p:extLst>
      <p:ext uri="{BB962C8B-B14F-4D97-AF65-F5344CB8AC3E}">
        <p14:creationId xmlns:p14="http://schemas.microsoft.com/office/powerpoint/2010/main" val="3120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221" y="43894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File IO</a:t>
            </a:r>
            <a:endParaRPr lang="en-US" altLang="ja-JP" sz="3200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227221" y="2462464"/>
            <a:ext cx="9144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In C:				</a:t>
            </a:r>
            <a:r>
              <a:rPr lang="en-US" altLang="en-US" sz="1400" dirty="0" smtClean="0"/>
              <a:t>		</a:t>
            </a:r>
            <a:r>
              <a:rPr lang="en-US" altLang="en-US" sz="1400" dirty="0" smtClean="0">
                <a:solidFill>
                  <a:schemeClr val="accent2"/>
                </a:solidFill>
              </a:rPr>
              <a:t>In </a:t>
            </a:r>
            <a:r>
              <a:rPr lang="en-US" altLang="en-US" sz="1400" dirty="0">
                <a:solidFill>
                  <a:schemeClr val="accent2"/>
                </a:solidFill>
              </a:rPr>
              <a:t>C++:</a:t>
            </a:r>
            <a:r>
              <a:rPr lang="en-US" altLang="en-US" sz="1400" dirty="0"/>
              <a:t>			</a:t>
            </a:r>
            <a:r>
              <a:rPr lang="en-US" altLang="en-US" sz="1400" dirty="0" smtClean="0"/>
              <a:t>		In </a:t>
            </a:r>
            <a:r>
              <a:rPr lang="en-US" altLang="en-US" sz="1400" dirty="0"/>
              <a:t>Java: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FILE *</a:t>
            </a:r>
            <a:r>
              <a:rPr lang="en-US" altLang="en-US" sz="1400" dirty="0" err="1" smtClean="0"/>
              <a:t>fp</a:t>
            </a:r>
            <a:r>
              <a:rPr lang="en-US" altLang="en-US" sz="1400" dirty="0" smtClean="0"/>
              <a:t>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		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ifstream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(“name.dat”);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import </a:t>
            </a:r>
            <a:r>
              <a:rPr lang="en-US" altLang="en-US" sz="1400" dirty="0"/>
              <a:t>java.io</a:t>
            </a:r>
            <a:r>
              <a:rPr lang="en-US" altLang="en-US" sz="1400" dirty="0" smtClean="0"/>
              <a:t>.*;</a:t>
            </a:r>
            <a:r>
              <a:rPr lang="en-US" altLang="en-US" sz="1400" dirty="0"/>
              <a:t>				</a:t>
            </a:r>
            <a:r>
              <a:rPr lang="en-US" altLang="en-US" sz="1400" dirty="0">
                <a:solidFill>
                  <a:schemeClr val="accent1"/>
                </a:solidFill>
              </a:rPr>
              <a:t>	</a:t>
            </a:r>
            <a:endParaRPr lang="en-US" altLang="en-US" sz="14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							or					</a:t>
            </a:r>
            <a:r>
              <a:rPr lang="en-US" altLang="en-US" sz="1400" dirty="0" err="1" smtClean="0"/>
              <a:t>FileInputStream</a:t>
            </a:r>
            <a:r>
              <a:rPr lang="en-US" altLang="en-US" sz="1400" dirty="0" smtClean="0"/>
              <a:t> </a:t>
            </a:r>
            <a:r>
              <a:rPr lang="en-US" altLang="en-US" sz="1400" dirty="0" err="1"/>
              <a:t>infile</a:t>
            </a:r>
            <a:r>
              <a:rPr lang="en-US" altLang="en-US" sz="1400" dirty="0"/>
              <a:t>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			</a:t>
            </a:r>
            <a:r>
              <a:rPr lang="en-US" altLang="en-US" sz="1400" dirty="0" smtClean="0"/>
              <a:t>	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ifstream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;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new </a:t>
            </a:r>
            <a:r>
              <a:rPr lang="en-US" altLang="en-US" sz="1400" dirty="0" err="1"/>
              <a:t>FileInputStream</a:t>
            </a:r>
            <a:r>
              <a:rPr lang="en-US" altLang="en-US" sz="1400" dirty="0"/>
              <a:t>( “name.dat”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if ((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fopen</a:t>
            </a:r>
            <a:r>
              <a:rPr lang="en-US" altLang="en-US" sz="1400" dirty="0"/>
              <a:t>( “name.dat”, “r” ))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inFile.open</a:t>
            </a:r>
            <a:r>
              <a:rPr lang="en-US" altLang="en-US" sz="1400" dirty="0">
                <a:solidFill>
                  <a:schemeClr val="accent2"/>
                </a:solidFill>
              </a:rPr>
              <a:t>(“name.dat”);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/>
              <a:t>ObjectInputStream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input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    != NULL {			</a:t>
            </a:r>
            <a:r>
              <a:rPr lang="en-US" altLang="en-US" sz="1400" dirty="0" smtClean="0"/>
              <a:t>	</a:t>
            </a:r>
            <a:r>
              <a:rPr lang="en-US" altLang="en-US" sz="1400" dirty="0" smtClean="0">
                <a:solidFill>
                  <a:schemeClr val="accent2"/>
                </a:solidFill>
              </a:rPr>
              <a:t>if </a:t>
            </a:r>
            <a:r>
              <a:rPr lang="en-US" altLang="en-US" sz="1400" dirty="0">
                <a:solidFill>
                  <a:schemeClr val="accent2"/>
                </a:solidFill>
              </a:rPr>
              <a:t>( </a:t>
            </a:r>
            <a:r>
              <a:rPr lang="en-US" altLang="en-US" sz="1400" dirty="0" err="1">
                <a:solidFill>
                  <a:schemeClr val="accent2"/>
                </a:solidFill>
              </a:rPr>
              <a:t>inFile</a:t>
            </a:r>
            <a:r>
              <a:rPr lang="en-US" altLang="en-US" sz="1400" dirty="0">
                <a:solidFill>
                  <a:schemeClr val="accent2"/>
                </a:solidFill>
              </a:rPr>
              <a:t> ) { // true of false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new </a:t>
            </a:r>
            <a:r>
              <a:rPr lang="en-US" altLang="en-US" sz="1400" dirty="0" err="1"/>
              <a:t>ObjectInputStream</a:t>
            </a:r>
            <a:r>
              <a:rPr lang="en-US" altLang="en-US" sz="1400" dirty="0"/>
              <a:t>(  </a:t>
            </a:r>
            <a:r>
              <a:rPr lang="en-US" altLang="en-US" sz="1400" dirty="0" err="1"/>
              <a:t>infile</a:t>
            </a:r>
            <a:r>
              <a:rPr lang="en-US" altLang="en-US" sz="1400" dirty="0"/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fscanf</a:t>
            </a:r>
            <a:r>
              <a:rPr lang="en-US" altLang="en-US" sz="1400" dirty="0"/>
              <a:t>( 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, “%d”, &amp;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);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</a:t>
            </a:r>
            <a:r>
              <a:rPr lang="en-US" altLang="en-US" sz="1400" dirty="0" smtClean="0">
                <a:solidFill>
                  <a:schemeClr val="accent2"/>
                </a:solidFill>
              </a:rPr>
              <a:t> </a:t>
            </a:r>
            <a:r>
              <a:rPr lang="en-US" altLang="en-US" sz="1400" dirty="0">
                <a:solidFill>
                  <a:schemeClr val="accent2"/>
                </a:solidFill>
              </a:rPr>
              <a:t>&gt;&gt; </a:t>
            </a:r>
            <a:r>
              <a:rPr lang="en-US" altLang="en-US" sz="1400" dirty="0" err="1">
                <a:solidFill>
                  <a:schemeClr val="accent2"/>
                </a:solidFill>
              </a:rPr>
              <a:t>i</a:t>
            </a:r>
            <a:r>
              <a:rPr lang="en-US" altLang="en-US" sz="1400" dirty="0">
                <a:solidFill>
                  <a:schemeClr val="accent2"/>
                </a:solidFill>
              </a:rPr>
              <a:t>;	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try </a:t>
            </a:r>
            <a:r>
              <a:rPr lang="en-US" altLang="en-US" sz="1400" dirty="0"/>
              <a:t>{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input.readInt</a:t>
            </a:r>
            <a:r>
              <a:rPr lang="en-US" altLang="en-US" sz="14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fclose</a:t>
            </a:r>
            <a:r>
              <a:rPr lang="en-US" altLang="en-US" sz="1400" dirty="0"/>
              <a:t>(</a:t>
            </a:r>
            <a:r>
              <a:rPr lang="en-US" altLang="en-US" sz="1400" dirty="0" err="1"/>
              <a:t>fp</a:t>
            </a:r>
            <a:r>
              <a:rPr lang="en-US" altLang="en-US" sz="1400" dirty="0"/>
              <a:t>);				</a:t>
            </a:r>
            <a:r>
              <a:rPr lang="en-US" altLang="en-US" sz="1400" dirty="0" smtClean="0"/>
              <a:t>	</a:t>
            </a:r>
            <a:r>
              <a:rPr lang="en-US" altLang="en-US" sz="1400" dirty="0" err="1" smtClean="0">
                <a:solidFill>
                  <a:schemeClr val="accent2"/>
                </a:solidFill>
              </a:rPr>
              <a:t>inFile.close</a:t>
            </a:r>
            <a:r>
              <a:rPr lang="en-US" altLang="en-US" sz="1400" dirty="0">
                <a:solidFill>
                  <a:schemeClr val="accent2"/>
                </a:solidFill>
              </a:rPr>
              <a:t>( </a:t>
            </a:r>
            <a:r>
              <a:rPr lang="en-US" altLang="en-US" sz="1400" dirty="0" smtClean="0">
                <a:solidFill>
                  <a:schemeClr val="accent2"/>
                </a:solidFill>
              </a:rPr>
              <a:t>);</a:t>
            </a:r>
            <a:r>
              <a:rPr lang="en-US" altLang="en-US" sz="1400" dirty="0"/>
              <a:t>	</a:t>
            </a:r>
            <a:r>
              <a:rPr lang="en-US" altLang="en-US" sz="1400" dirty="0" smtClean="0"/>
              <a:t>			} </a:t>
            </a:r>
            <a:r>
              <a:rPr lang="en-US" altLang="en-US" sz="1400" dirty="0"/>
              <a:t>catch ( </a:t>
            </a:r>
            <a:r>
              <a:rPr lang="en-US" altLang="en-US" sz="1400" dirty="0" err="1"/>
              <a:t>EOFException</a:t>
            </a:r>
            <a:r>
              <a:rPr lang="en-US" altLang="en-US" sz="1400" dirty="0"/>
              <a:t> e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}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		</a:t>
            </a:r>
            <a:r>
              <a:rPr lang="en-US" altLang="en-US" sz="1400" dirty="0">
                <a:solidFill>
                  <a:schemeClr val="accent2"/>
                </a:solidFill>
              </a:rPr>
              <a:t>}</a:t>
            </a:r>
            <a:r>
              <a:rPr lang="en-US" altLang="en-US" sz="1400" dirty="0"/>
              <a:t>		</a:t>
            </a:r>
            <a:r>
              <a:rPr lang="en-US" altLang="en-US" sz="1400" dirty="0" smtClean="0"/>
              <a:t>					</a:t>
            </a:r>
            <a:r>
              <a:rPr lang="en-US" altLang="en-US" sz="1400" dirty="0" err="1" smtClean="0"/>
              <a:t>input.close</a:t>
            </a:r>
            <a:r>
              <a:rPr lang="en-US" altLang="en-US" sz="14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							</a:t>
            </a:r>
            <a:r>
              <a:rPr lang="en-US" altLang="en-US" sz="1400" dirty="0" smtClean="0"/>
              <a:t>					}	</a:t>
            </a:r>
            <a:endParaRPr lang="en-US" altLang="en-US" sz="1400" dirty="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81400" y="5486401"/>
            <a:ext cx="454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Note: for output, use </a:t>
            </a:r>
            <a:r>
              <a:rPr lang="en-US" altLang="en-US" sz="2800" dirty="0" err="1"/>
              <a:t>ofstream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10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Read in from the console the name of a file.</a:t>
            </a:r>
          </a:p>
          <a:p>
            <a:r>
              <a:rPr lang="en-US" dirty="0" smtClean="0"/>
              <a:t>The file contains strings (names) which is your team’s roster.</a:t>
            </a:r>
          </a:p>
          <a:p>
            <a:r>
              <a:rPr lang="en-US" dirty="0" smtClean="0"/>
              <a:t>Read in your roster; close the file.</a:t>
            </a:r>
          </a:p>
          <a:p>
            <a:r>
              <a:rPr lang="en-US" dirty="0" smtClean="0"/>
              <a:t>User inputs to console a name to look for on the team.  Confirm or deny.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7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186" y="236483"/>
            <a:ext cx="60854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"Input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fName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inFile.open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name))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roster.push_back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(name);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"Input player you are looking for: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name;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onTeam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roster.size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(roster[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== name)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onTeam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74676" y="356047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onTeam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name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is on the team."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name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is not on the team."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Dynamic Memory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13490" y="2317531"/>
            <a:ext cx="41776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Bird *</a:t>
            </a:r>
            <a:r>
              <a:rPr lang="en-US" dirty="0" err="1" smtClean="0"/>
              <a:t>pPenguin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pPenguin</a:t>
            </a:r>
            <a:r>
              <a:rPr lang="en-US" dirty="0" smtClean="0"/>
              <a:t> = new Bird(“Penguin”);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 err="1" smtClean="0"/>
              <a:t>pPenguin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pPenguin</a:t>
            </a:r>
            <a:r>
              <a:rPr lang="en-US" dirty="0" smtClean="0"/>
              <a:t> = (Bird *) </a:t>
            </a:r>
            <a:r>
              <a:rPr lang="en-US" dirty="0" err="1" smtClean="0"/>
              <a:t>malloc</a:t>
            </a:r>
            <a:r>
              <a:rPr lang="en-US" dirty="0" smtClean="0"/>
              <a:t>(10 * size(Bird));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 err="1" smtClean="0"/>
              <a:t>pPenquin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3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or function which leaks memory</a:t>
            </a:r>
          </a:p>
          <a:p>
            <a:r>
              <a:rPr lang="en-US" dirty="0" smtClean="0"/>
              <a:t>Run it until memory is exhausted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4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7048" y="173999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CreateFlock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*flock;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flock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</a:t>
            </a:r>
            <a:r>
              <a:rPr lang="nn-NO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i++)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flock[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flock[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flock;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57237" y="1739997"/>
            <a:ext cx="48702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birdFlock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CreateFlock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(size,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bName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 do not delete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birdFlock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864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12382</TotalTime>
  <Words>603</Words>
  <Application>Microsoft Office PowerPoint</Application>
  <PresentationFormat>Widescreen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Consolas</vt:lpstr>
      <vt:lpstr>Times New Roman</vt:lpstr>
      <vt:lpstr>Retrospect</vt:lpstr>
      <vt:lpstr>CSS 332</vt:lpstr>
      <vt:lpstr>Today’s Agenda</vt:lpstr>
      <vt:lpstr>Homework questions.</vt:lpstr>
      <vt:lpstr>File IO</vt:lpstr>
      <vt:lpstr>File IO example</vt:lpstr>
      <vt:lpstr>PowerPoint Presentation</vt:lpstr>
      <vt:lpstr>Review Dynamic Memory</vt:lpstr>
      <vt:lpstr>Dynamic memory exercise 1</vt:lpstr>
      <vt:lpstr>PowerPoint Presentation</vt:lpstr>
      <vt:lpstr>Dangling References: common causes</vt:lpstr>
      <vt:lpstr>Dynamic Memory Exercise 2</vt:lpstr>
      <vt:lpstr>Let’s build an Int Stack</vt:lpstr>
      <vt:lpstr>Let’s build an Int Stack</vt:lpstr>
      <vt:lpstr>Computer Scientist of the week</vt:lpstr>
      <vt:lpstr>Let’s build an Int Stack</vt:lpstr>
      <vt:lpstr>Let’s build an Int Stack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135</cp:revision>
  <dcterms:created xsi:type="dcterms:W3CDTF">2014-09-04T12:46:47Z</dcterms:created>
  <dcterms:modified xsi:type="dcterms:W3CDTF">2014-10-18T04:14:30Z</dcterms:modified>
</cp:coreProperties>
</file>